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59" r:id="rId3"/>
    <p:sldId id="261" r:id="rId4"/>
    <p:sldId id="257" r:id="rId5"/>
    <p:sldId id="258" r:id="rId6"/>
    <p:sldId id="260"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967"/>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9CC8FF-D99C-4E74-B5C9-1F62424B4DFF}" type="datetimeFigureOut">
              <a:rPr lang="en-GB" smtClean="0"/>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19DA95-DCC6-4FF4-8FF0-EB6818F344AA}" type="slidenum">
              <a:rPr lang="en-GB" smtClean="0"/>
              <a:t>‹#›</a:t>
            </a:fld>
            <a:endParaRPr lang="en-GB"/>
          </a:p>
        </p:txBody>
      </p:sp>
    </p:spTree>
    <p:extLst>
      <p:ext uri="{BB962C8B-B14F-4D97-AF65-F5344CB8AC3E}">
        <p14:creationId xmlns:p14="http://schemas.microsoft.com/office/powerpoint/2010/main" val="2955433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9CC8FF-D99C-4E74-B5C9-1F62424B4DFF}" type="datetimeFigureOut">
              <a:rPr lang="en-GB" smtClean="0"/>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19DA95-DCC6-4FF4-8FF0-EB6818F344AA}" type="slidenum">
              <a:rPr lang="en-GB" smtClean="0"/>
              <a:t>‹#›</a:t>
            </a:fld>
            <a:endParaRPr lang="en-GB"/>
          </a:p>
        </p:txBody>
      </p:sp>
    </p:spTree>
    <p:extLst>
      <p:ext uri="{BB962C8B-B14F-4D97-AF65-F5344CB8AC3E}">
        <p14:creationId xmlns:p14="http://schemas.microsoft.com/office/powerpoint/2010/main" val="4045591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9CC8FF-D99C-4E74-B5C9-1F62424B4DFF}" type="datetimeFigureOut">
              <a:rPr lang="en-GB" smtClean="0"/>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19DA95-DCC6-4FF4-8FF0-EB6818F344AA}"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23039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9CC8FF-D99C-4E74-B5C9-1F62424B4DFF}" type="datetimeFigureOut">
              <a:rPr lang="en-GB" smtClean="0"/>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19DA95-DCC6-4FF4-8FF0-EB6818F344AA}" type="slidenum">
              <a:rPr lang="en-GB" smtClean="0"/>
              <a:t>‹#›</a:t>
            </a:fld>
            <a:endParaRPr lang="en-GB"/>
          </a:p>
        </p:txBody>
      </p:sp>
    </p:spTree>
    <p:extLst>
      <p:ext uri="{BB962C8B-B14F-4D97-AF65-F5344CB8AC3E}">
        <p14:creationId xmlns:p14="http://schemas.microsoft.com/office/powerpoint/2010/main" val="2147685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9CC8FF-D99C-4E74-B5C9-1F62424B4DFF}" type="datetimeFigureOut">
              <a:rPr lang="en-GB" smtClean="0"/>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19DA95-DCC6-4FF4-8FF0-EB6818F344A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74254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9CC8FF-D99C-4E74-B5C9-1F62424B4DFF}" type="datetimeFigureOut">
              <a:rPr lang="en-GB" smtClean="0"/>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19DA95-DCC6-4FF4-8FF0-EB6818F344AA}" type="slidenum">
              <a:rPr lang="en-GB" smtClean="0"/>
              <a:t>‹#›</a:t>
            </a:fld>
            <a:endParaRPr lang="en-GB"/>
          </a:p>
        </p:txBody>
      </p:sp>
    </p:spTree>
    <p:extLst>
      <p:ext uri="{BB962C8B-B14F-4D97-AF65-F5344CB8AC3E}">
        <p14:creationId xmlns:p14="http://schemas.microsoft.com/office/powerpoint/2010/main" val="2965067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9CC8FF-D99C-4E74-B5C9-1F62424B4DFF}" type="datetimeFigureOut">
              <a:rPr lang="en-GB" smtClean="0"/>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19DA95-DCC6-4FF4-8FF0-EB6818F344AA}" type="slidenum">
              <a:rPr lang="en-GB" smtClean="0"/>
              <a:t>‹#›</a:t>
            </a:fld>
            <a:endParaRPr lang="en-GB"/>
          </a:p>
        </p:txBody>
      </p:sp>
    </p:spTree>
    <p:extLst>
      <p:ext uri="{BB962C8B-B14F-4D97-AF65-F5344CB8AC3E}">
        <p14:creationId xmlns:p14="http://schemas.microsoft.com/office/powerpoint/2010/main" val="2522107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9CC8FF-D99C-4E74-B5C9-1F62424B4DFF}" type="datetimeFigureOut">
              <a:rPr lang="en-GB" smtClean="0"/>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19DA95-DCC6-4FF4-8FF0-EB6818F344AA}" type="slidenum">
              <a:rPr lang="en-GB" smtClean="0"/>
              <a:t>‹#›</a:t>
            </a:fld>
            <a:endParaRPr lang="en-GB"/>
          </a:p>
        </p:txBody>
      </p:sp>
    </p:spTree>
    <p:extLst>
      <p:ext uri="{BB962C8B-B14F-4D97-AF65-F5344CB8AC3E}">
        <p14:creationId xmlns:p14="http://schemas.microsoft.com/office/powerpoint/2010/main" val="75962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9CC8FF-D99C-4E74-B5C9-1F62424B4DFF}" type="datetimeFigureOut">
              <a:rPr lang="en-GB" smtClean="0"/>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19DA95-DCC6-4FF4-8FF0-EB6818F344AA}" type="slidenum">
              <a:rPr lang="en-GB" smtClean="0"/>
              <a:t>‹#›</a:t>
            </a:fld>
            <a:endParaRPr lang="en-GB"/>
          </a:p>
        </p:txBody>
      </p:sp>
    </p:spTree>
    <p:extLst>
      <p:ext uri="{BB962C8B-B14F-4D97-AF65-F5344CB8AC3E}">
        <p14:creationId xmlns:p14="http://schemas.microsoft.com/office/powerpoint/2010/main" val="2110165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9CC8FF-D99C-4E74-B5C9-1F62424B4DFF}" type="datetimeFigureOut">
              <a:rPr lang="en-GB" smtClean="0"/>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19DA95-DCC6-4FF4-8FF0-EB6818F344AA}" type="slidenum">
              <a:rPr lang="en-GB" smtClean="0"/>
              <a:t>‹#›</a:t>
            </a:fld>
            <a:endParaRPr lang="en-GB"/>
          </a:p>
        </p:txBody>
      </p:sp>
    </p:spTree>
    <p:extLst>
      <p:ext uri="{BB962C8B-B14F-4D97-AF65-F5344CB8AC3E}">
        <p14:creationId xmlns:p14="http://schemas.microsoft.com/office/powerpoint/2010/main" val="133649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9CC8FF-D99C-4E74-B5C9-1F62424B4DFF}" type="datetimeFigureOut">
              <a:rPr lang="en-GB" smtClean="0"/>
              <a:t>11/10/2019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19DA95-DCC6-4FF4-8FF0-EB6818F344AA}" type="slidenum">
              <a:rPr lang="en-GB" smtClean="0"/>
              <a:t>‹#›</a:t>
            </a:fld>
            <a:endParaRPr lang="en-GB"/>
          </a:p>
        </p:txBody>
      </p:sp>
    </p:spTree>
    <p:extLst>
      <p:ext uri="{BB962C8B-B14F-4D97-AF65-F5344CB8AC3E}">
        <p14:creationId xmlns:p14="http://schemas.microsoft.com/office/powerpoint/2010/main" val="1610670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9CC8FF-D99C-4E74-B5C9-1F62424B4DFF}" type="datetimeFigureOut">
              <a:rPr lang="en-GB" smtClean="0"/>
              <a:t>11/10/2019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19DA95-DCC6-4FF4-8FF0-EB6818F344AA}" type="slidenum">
              <a:rPr lang="en-GB" smtClean="0"/>
              <a:t>‹#›</a:t>
            </a:fld>
            <a:endParaRPr lang="en-GB"/>
          </a:p>
        </p:txBody>
      </p:sp>
    </p:spTree>
    <p:extLst>
      <p:ext uri="{BB962C8B-B14F-4D97-AF65-F5344CB8AC3E}">
        <p14:creationId xmlns:p14="http://schemas.microsoft.com/office/powerpoint/2010/main" val="1285856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9CC8FF-D99C-4E74-B5C9-1F62424B4DFF}" type="datetimeFigureOut">
              <a:rPr lang="en-GB" smtClean="0"/>
              <a:t>11/10/2019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19DA95-DCC6-4FF4-8FF0-EB6818F344AA}" type="slidenum">
              <a:rPr lang="en-GB" smtClean="0"/>
              <a:t>‹#›</a:t>
            </a:fld>
            <a:endParaRPr lang="en-GB"/>
          </a:p>
        </p:txBody>
      </p:sp>
    </p:spTree>
    <p:extLst>
      <p:ext uri="{BB962C8B-B14F-4D97-AF65-F5344CB8AC3E}">
        <p14:creationId xmlns:p14="http://schemas.microsoft.com/office/powerpoint/2010/main" val="3996393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9CC8FF-D99C-4E74-B5C9-1F62424B4DFF}" type="datetimeFigureOut">
              <a:rPr lang="en-GB" smtClean="0"/>
              <a:t>11/10/2019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19DA95-DCC6-4FF4-8FF0-EB6818F344AA}" type="slidenum">
              <a:rPr lang="en-GB" smtClean="0"/>
              <a:t>‹#›</a:t>
            </a:fld>
            <a:endParaRPr lang="en-GB"/>
          </a:p>
        </p:txBody>
      </p:sp>
    </p:spTree>
    <p:extLst>
      <p:ext uri="{BB962C8B-B14F-4D97-AF65-F5344CB8AC3E}">
        <p14:creationId xmlns:p14="http://schemas.microsoft.com/office/powerpoint/2010/main" val="1663393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9CC8FF-D99C-4E74-B5C9-1F62424B4DFF}" type="datetimeFigureOut">
              <a:rPr lang="en-GB" smtClean="0"/>
              <a:t>11/10/2019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19DA95-DCC6-4FF4-8FF0-EB6818F344AA}" type="slidenum">
              <a:rPr lang="en-GB" smtClean="0"/>
              <a:t>‹#›</a:t>
            </a:fld>
            <a:endParaRPr lang="en-GB"/>
          </a:p>
        </p:txBody>
      </p:sp>
    </p:spTree>
    <p:extLst>
      <p:ext uri="{BB962C8B-B14F-4D97-AF65-F5344CB8AC3E}">
        <p14:creationId xmlns:p14="http://schemas.microsoft.com/office/powerpoint/2010/main" val="2886431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F9CC8FF-D99C-4E74-B5C9-1F62424B4DFF}" type="datetimeFigureOut">
              <a:rPr lang="en-GB" smtClean="0"/>
              <a:t>11/10/2019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19DA95-DCC6-4FF4-8FF0-EB6818F344AA}" type="slidenum">
              <a:rPr lang="en-GB" smtClean="0"/>
              <a:t>‹#›</a:t>
            </a:fld>
            <a:endParaRPr lang="en-GB"/>
          </a:p>
        </p:txBody>
      </p:sp>
    </p:spTree>
    <p:extLst>
      <p:ext uri="{BB962C8B-B14F-4D97-AF65-F5344CB8AC3E}">
        <p14:creationId xmlns:p14="http://schemas.microsoft.com/office/powerpoint/2010/main" val="2166107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9CC8FF-D99C-4E74-B5C9-1F62424B4DFF}" type="datetimeFigureOut">
              <a:rPr lang="en-GB" smtClean="0"/>
              <a:t>11/10/2019</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119DA95-DCC6-4FF4-8FF0-EB6818F344AA}" type="slidenum">
              <a:rPr lang="en-GB" smtClean="0"/>
              <a:t>‹#›</a:t>
            </a:fld>
            <a:endParaRPr lang="en-GB"/>
          </a:p>
        </p:txBody>
      </p:sp>
    </p:spTree>
    <p:extLst>
      <p:ext uri="{BB962C8B-B14F-4D97-AF65-F5344CB8AC3E}">
        <p14:creationId xmlns:p14="http://schemas.microsoft.com/office/powerpoint/2010/main" val="414945370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gi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Schools Against Plastic</a:t>
            </a:r>
            <a:endParaRPr lang="en-GB" dirty="0"/>
          </a:p>
        </p:txBody>
      </p:sp>
      <p:sp>
        <p:nvSpPr>
          <p:cNvPr id="3" name="Subtitle 2"/>
          <p:cNvSpPr>
            <a:spLocks noGrp="1"/>
          </p:cNvSpPr>
          <p:nvPr>
            <p:ph type="subTitle" idx="1"/>
          </p:nvPr>
        </p:nvSpPr>
        <p:spPr/>
        <p:txBody>
          <a:bodyPr/>
          <a:lstStyle/>
          <a:p>
            <a:r>
              <a:rPr lang="en-GB" dirty="0" smtClean="0"/>
              <a:t>By the Eco Council</a:t>
            </a:r>
            <a:endParaRPr lang="en-GB" dirty="0"/>
          </a:p>
        </p:txBody>
      </p:sp>
    </p:spTree>
    <p:extLst>
      <p:ext uri="{BB962C8B-B14F-4D97-AF65-F5344CB8AC3E}">
        <p14:creationId xmlns:p14="http://schemas.microsoft.com/office/powerpoint/2010/main" val="25309031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642" y="113212"/>
            <a:ext cx="8596668" cy="1650274"/>
          </a:xfrm>
        </p:spPr>
        <p:txBody>
          <a:bodyPr/>
          <a:lstStyle/>
          <a:p>
            <a:pPr algn="ctr"/>
            <a:r>
              <a:rPr lang="en-GB" dirty="0" smtClean="0"/>
              <a:t/>
            </a:r>
            <a:br>
              <a:rPr lang="en-GB" dirty="0" smtClean="0"/>
            </a:br>
            <a:r>
              <a:rPr lang="en-GB" dirty="0" smtClean="0"/>
              <a:t>Introduction</a:t>
            </a:r>
            <a:endParaRPr lang="en-GB" dirty="0"/>
          </a:p>
        </p:txBody>
      </p:sp>
      <p:sp>
        <p:nvSpPr>
          <p:cNvPr id="3" name="Text Placeholder 2"/>
          <p:cNvSpPr>
            <a:spLocks noGrp="1"/>
          </p:cNvSpPr>
          <p:nvPr>
            <p:ph type="body" idx="1"/>
          </p:nvPr>
        </p:nvSpPr>
        <p:spPr>
          <a:xfrm>
            <a:off x="1199849" y="2973978"/>
            <a:ext cx="8074780" cy="1240971"/>
          </a:xfrm>
        </p:spPr>
        <p:txBody>
          <a:bodyPr>
            <a:noAutofit/>
          </a:bodyPr>
          <a:lstStyle/>
          <a:p>
            <a:r>
              <a:rPr lang="en-GB" sz="4000" dirty="0" smtClean="0">
                <a:solidFill>
                  <a:schemeClr val="accent2">
                    <a:lumMod val="75000"/>
                  </a:schemeClr>
                </a:solidFill>
              </a:rPr>
              <a:t>In this powerpoint we are talking about plastic. Milltown has joined the </a:t>
            </a:r>
            <a:r>
              <a:rPr lang="en-GB" sz="4000" dirty="0" smtClean="0">
                <a:solidFill>
                  <a:srgbClr val="FF0000"/>
                </a:solidFill>
              </a:rPr>
              <a:t>Schools </a:t>
            </a:r>
            <a:r>
              <a:rPr lang="en-GB" sz="4000" dirty="0">
                <a:solidFill>
                  <a:srgbClr val="FF0000"/>
                </a:solidFill>
              </a:rPr>
              <a:t>A</a:t>
            </a:r>
            <a:r>
              <a:rPr lang="en-GB" sz="4000" dirty="0" smtClean="0">
                <a:solidFill>
                  <a:srgbClr val="FF0000"/>
                </a:solidFill>
              </a:rPr>
              <a:t>gainst Plastic</a:t>
            </a:r>
            <a:r>
              <a:rPr lang="en-GB" sz="4000" dirty="0">
                <a:solidFill>
                  <a:schemeClr val="accent2">
                    <a:lumMod val="75000"/>
                  </a:schemeClr>
                </a:solidFill>
              </a:rPr>
              <a:t> </a:t>
            </a:r>
            <a:r>
              <a:rPr lang="en-GB" sz="4000" dirty="0" smtClean="0">
                <a:solidFill>
                  <a:schemeClr val="accent2">
                    <a:lumMod val="75000"/>
                  </a:schemeClr>
                </a:solidFill>
              </a:rPr>
              <a:t>scheme. As a school we have pledged to stop using single use plastic whenever we can. </a:t>
            </a:r>
          </a:p>
        </p:txBody>
      </p:sp>
    </p:spTree>
    <p:extLst>
      <p:ext uri="{BB962C8B-B14F-4D97-AF65-F5344CB8AC3E}">
        <p14:creationId xmlns:p14="http://schemas.microsoft.com/office/powerpoint/2010/main" val="4717147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1936" y="3501430"/>
            <a:ext cx="7766936" cy="1646302"/>
          </a:xfrm>
        </p:spPr>
        <p:txBody>
          <a:bodyPr/>
          <a:lstStyle/>
          <a:p>
            <a:r>
              <a:rPr lang="en-GB" dirty="0" smtClean="0">
                <a:solidFill>
                  <a:schemeClr val="accent2">
                    <a:lumMod val="75000"/>
                  </a:schemeClr>
                </a:solidFill>
              </a:rPr>
              <a:t/>
            </a:r>
            <a:br>
              <a:rPr lang="en-GB" dirty="0" smtClean="0">
                <a:solidFill>
                  <a:schemeClr val="accent2">
                    <a:lumMod val="75000"/>
                  </a:schemeClr>
                </a:solidFill>
              </a:rPr>
            </a:br>
            <a:r>
              <a:rPr lang="en-GB" dirty="0">
                <a:solidFill>
                  <a:schemeClr val="accent2">
                    <a:lumMod val="75000"/>
                  </a:schemeClr>
                </a:solidFill>
              </a:rPr>
              <a:t/>
            </a:r>
            <a:br>
              <a:rPr lang="en-GB" dirty="0">
                <a:solidFill>
                  <a:schemeClr val="accent2">
                    <a:lumMod val="75000"/>
                  </a:schemeClr>
                </a:solidFill>
              </a:rPr>
            </a:br>
            <a:r>
              <a:rPr lang="en-GB" dirty="0" smtClean="0">
                <a:solidFill>
                  <a:schemeClr val="accent2">
                    <a:lumMod val="75000"/>
                  </a:schemeClr>
                </a:solidFill>
              </a:rPr>
              <a:t>We </a:t>
            </a:r>
            <a:r>
              <a:rPr lang="en-GB" dirty="0">
                <a:solidFill>
                  <a:schemeClr val="accent2">
                    <a:lumMod val="75000"/>
                  </a:schemeClr>
                </a:solidFill>
              </a:rPr>
              <a:t>are now going to tell you how dumping plastic is bad for the environment.</a:t>
            </a:r>
            <a:br>
              <a:rPr lang="en-GB" dirty="0">
                <a:solidFill>
                  <a:schemeClr val="accent2">
                    <a:lumMod val="75000"/>
                  </a:schemeClr>
                </a:solidFill>
              </a:rPr>
            </a:br>
            <a:endParaRPr lang="en-GB" dirty="0"/>
          </a:p>
        </p:txBody>
      </p:sp>
      <p:sp>
        <p:nvSpPr>
          <p:cNvPr id="3" name="Subtitle 2"/>
          <p:cNvSpPr>
            <a:spLocks noGrp="1"/>
          </p:cNvSpPr>
          <p:nvPr>
            <p:ph type="subTitle" idx="1"/>
          </p:nvPr>
        </p:nvSpPr>
        <p:spPr/>
        <p:txBody>
          <a:bodyPr/>
          <a:lstStyle/>
          <a:p>
            <a:r>
              <a:rPr lang="en-GB" dirty="0" smtClean="0"/>
              <a:t> </a:t>
            </a:r>
            <a:endParaRPr lang="en-GB" dirty="0"/>
          </a:p>
        </p:txBody>
      </p:sp>
    </p:spTree>
    <p:extLst>
      <p:ext uri="{BB962C8B-B14F-4D97-AF65-F5344CB8AC3E}">
        <p14:creationId xmlns:p14="http://schemas.microsoft.com/office/powerpoint/2010/main" val="236560483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Non-Reusable Plastic Usage Leads To This</a:t>
            </a:r>
            <a:endParaRPr lang="en-GB" dirty="0"/>
          </a:p>
        </p:txBody>
      </p:sp>
      <p:pic>
        <p:nvPicPr>
          <p:cNvPr id="5" name="Picture Placeholder 4" descr="Plastic recycling in India | Pile of plastic bags that ..."/>
          <p:cNvPicPr>
            <a:picLocks noGrp="1" noChangeAspect="1"/>
          </p:cNvPicPr>
          <p:nvPr>
            <p:ph type="pic" idx="1"/>
          </p:nvPr>
        </p:nvPicPr>
        <p:blipFill>
          <a:blip r:embed="rId2"/>
          <a:srcRect t="5272" b="5272"/>
          <a:stretch>
            <a:fillRect/>
          </a:stretch>
        </p:blipFill>
        <p:spPr>
          <a:xfrm>
            <a:off x="677334" y="609600"/>
            <a:ext cx="8596668" cy="3845718"/>
          </a:xfrm>
        </p:spPr>
      </p:pic>
      <p:sp>
        <p:nvSpPr>
          <p:cNvPr id="4" name="Text Placeholder 3"/>
          <p:cNvSpPr>
            <a:spLocks noGrp="1"/>
          </p:cNvSpPr>
          <p:nvPr>
            <p:ph type="body" sz="half" idx="2"/>
          </p:nvPr>
        </p:nvSpPr>
        <p:spPr/>
        <p:txBody>
          <a:bodyPr>
            <a:noAutofit/>
          </a:bodyPr>
          <a:lstStyle/>
          <a:p>
            <a:r>
              <a:rPr lang="en-GB" sz="2000" dirty="0" smtClean="0"/>
              <a:t>We are killing this planet, we can help. By pledging to stop this lazy behaviour we can save a whole planet. By pledging to stop this blasphemy we must stay true to our code of honour because our beautiful gardens and beaches are dying.</a:t>
            </a:r>
            <a:endParaRPr lang="en-GB" sz="2000" dirty="0"/>
          </a:p>
        </p:txBody>
      </p:sp>
      <p:pic>
        <p:nvPicPr>
          <p:cNvPr id="6" name="Picture 5" descr="Let's Clean Up the Great Pacific Ocean Garbage Patch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972" y="425854"/>
            <a:ext cx="7063389" cy="4202105"/>
          </a:xfrm>
          <a:prstGeom prst="rect">
            <a:avLst/>
          </a:prstGeom>
        </p:spPr>
      </p:pic>
      <p:pic>
        <p:nvPicPr>
          <p:cNvPr id="7" name="Picture 6" descr="15 Innovative Water Bottles and Creative Water Bottle Designs."/>
          <p:cNvPicPr>
            <a:picLocks noChangeAspect="1"/>
          </p:cNvPicPr>
          <p:nvPr/>
        </p:nvPicPr>
        <p:blipFill>
          <a:blip r:embed="rId2"/>
          <a:stretch>
            <a:fillRect/>
          </a:stretch>
        </p:blipFill>
        <p:spPr>
          <a:xfrm>
            <a:off x="6086475" y="3424237"/>
            <a:ext cx="19050" cy="9525"/>
          </a:xfrm>
          <a:prstGeom prst="rect">
            <a:avLst/>
          </a:prstGeom>
        </p:spPr>
      </p:pic>
    </p:spTree>
    <p:extLst>
      <p:ext uri="{BB962C8B-B14F-4D97-AF65-F5344CB8AC3E}">
        <p14:creationId xmlns:p14="http://schemas.microsoft.com/office/powerpoint/2010/main" val="2927711907"/>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693" y="4800600"/>
            <a:ext cx="8596667" cy="566738"/>
          </a:xfrm>
        </p:spPr>
        <p:txBody>
          <a:bodyPr/>
          <a:lstStyle/>
          <a:p>
            <a:r>
              <a:rPr lang="en-GB" dirty="0" smtClean="0"/>
              <a:t>Animals can be sick because of plastic we throw in the sea</a:t>
            </a:r>
            <a:endParaRPr lang="en-GB" dirty="0"/>
          </a:p>
        </p:txBody>
      </p:sp>
      <p:pic>
        <p:nvPicPr>
          <p:cNvPr id="5" name="Picture Placeholder 4" descr="How Plastic is Killing The Planet - Animal Rights Zone"/>
          <p:cNvPicPr>
            <a:picLocks noGrp="1" noChangeAspect="1"/>
          </p:cNvPicPr>
          <p:nvPr>
            <p:ph type="pic" idx="1"/>
          </p:nvPr>
        </p:nvPicPr>
        <p:blipFill>
          <a:blip r:embed="rId2"/>
          <a:srcRect t="5272" b="5272"/>
          <a:stretch>
            <a:fillRect/>
          </a:stretch>
        </p:blipFill>
        <p:spPr/>
      </p:pic>
      <p:sp>
        <p:nvSpPr>
          <p:cNvPr id="4" name="Text Placeholder 3"/>
          <p:cNvSpPr>
            <a:spLocks noGrp="1"/>
          </p:cNvSpPr>
          <p:nvPr>
            <p:ph type="body" sz="half" idx="2"/>
          </p:nvPr>
        </p:nvSpPr>
        <p:spPr/>
        <p:txBody>
          <a:bodyPr>
            <a:noAutofit/>
          </a:bodyPr>
          <a:lstStyle/>
          <a:p>
            <a:r>
              <a:rPr lang="en-GB" sz="1700" dirty="0" smtClean="0">
                <a:solidFill>
                  <a:srgbClr val="194967"/>
                </a:solidFill>
              </a:rPr>
              <a:t>Some animals get caught or swallow plastics that we are responsible for throwing in the sea. If your mum or dad or anybody you know throws anything into the sea tell them to stop and that it could really damage the amount of the animals in the sea because you have thrown some of that plastic in the sea.</a:t>
            </a:r>
            <a:endParaRPr lang="en-GB" sz="1700" dirty="0">
              <a:solidFill>
                <a:srgbClr val="194967"/>
              </a:solidFill>
            </a:endParaRPr>
          </a:p>
        </p:txBody>
      </p:sp>
      <p:pic>
        <p:nvPicPr>
          <p:cNvPr id="6" name="Picture 5" descr="Plastic pollution at sea: how does our plastic wast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4821" y="507716"/>
            <a:ext cx="7094413" cy="3763917"/>
          </a:xfrm>
          <a:prstGeom prst="rect">
            <a:avLst/>
          </a:prstGeom>
        </p:spPr>
      </p:pic>
    </p:spTree>
    <p:extLst>
      <p:ext uri="{BB962C8B-B14F-4D97-AF65-F5344CB8AC3E}">
        <p14:creationId xmlns:p14="http://schemas.microsoft.com/office/powerpoint/2010/main" val="259463280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Which do you prefer?</a:t>
            </a:r>
            <a:endParaRPr lang="en-GB" dirty="0"/>
          </a:p>
        </p:txBody>
      </p:sp>
      <p:pic>
        <p:nvPicPr>
          <p:cNvPr id="5" name="Picture Placeholder 4" descr="Guest Post: The Invisible Side of Plastic Marine Debris ..."/>
          <p:cNvPicPr>
            <a:picLocks noGrp="1" noChangeAspect="1"/>
          </p:cNvPicPr>
          <p:nvPr>
            <p:ph type="pic" idx="1"/>
          </p:nvPr>
        </p:nvPicPr>
        <p:blipFill>
          <a:blip r:embed="rId2">
            <a:extLst>
              <a:ext uri="{28A0092B-C50C-407E-A947-70E740481C1C}">
                <a14:useLocalDpi xmlns:a14="http://schemas.microsoft.com/office/drawing/2010/main" val="0"/>
              </a:ext>
            </a:extLst>
          </a:blip>
          <a:srcRect t="20182" b="20182"/>
          <a:stretch>
            <a:fillRect/>
          </a:stretch>
        </p:blipFill>
        <p:spPr>
          <a:xfrm>
            <a:off x="677334" y="671513"/>
            <a:ext cx="4573935" cy="3845718"/>
          </a:xfrm>
        </p:spPr>
      </p:pic>
      <p:sp>
        <p:nvSpPr>
          <p:cNvPr id="4" name="Text Placeholder 3"/>
          <p:cNvSpPr>
            <a:spLocks noGrp="1"/>
          </p:cNvSpPr>
          <p:nvPr>
            <p:ph type="body" sz="half" idx="2"/>
          </p:nvPr>
        </p:nvSpPr>
        <p:spPr/>
        <p:txBody>
          <a:bodyPr>
            <a:noAutofit/>
          </a:bodyPr>
          <a:lstStyle/>
          <a:p>
            <a:r>
              <a:rPr lang="en-GB" sz="2000" dirty="0" smtClean="0"/>
              <a:t>We can help to prevent this mess by recycling plastic bottles or any type of plastic you use. People can also cut themselves with plastic because the wind could just blow the plastic everywhere and easily cut people. The cleaner side is much better because noting is there to harm you.</a:t>
            </a:r>
            <a:endParaRPr lang="en-GB" sz="2000" dirty="0"/>
          </a:p>
        </p:txBody>
      </p:sp>
      <p:pic>
        <p:nvPicPr>
          <p:cNvPr id="3" name="Picture 2" descr="Horsey Beach Clean | Norfolk, England, UK Saturday 2n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1269" y="671514"/>
            <a:ext cx="4393474" cy="3845718"/>
          </a:xfrm>
          <a:prstGeom prst="rect">
            <a:avLst/>
          </a:prstGeom>
        </p:spPr>
      </p:pic>
    </p:spTree>
    <p:extLst>
      <p:ext uri="{BB962C8B-B14F-4D97-AF65-F5344CB8AC3E}">
        <p14:creationId xmlns:p14="http://schemas.microsoft.com/office/powerpoint/2010/main" val="366236434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Money Wasted and the Cows Taste It</a:t>
            </a:r>
            <a:endParaRPr lang="en-GB" sz="3200" dirty="0"/>
          </a:p>
        </p:txBody>
      </p:sp>
      <p:sp>
        <p:nvSpPr>
          <p:cNvPr id="4" name="Text Placeholder 3"/>
          <p:cNvSpPr>
            <a:spLocks noGrp="1"/>
          </p:cNvSpPr>
          <p:nvPr>
            <p:ph type="body" sz="half" idx="2"/>
          </p:nvPr>
        </p:nvSpPr>
        <p:spPr/>
        <p:txBody>
          <a:bodyPr>
            <a:normAutofit fontScale="92500"/>
          </a:bodyPr>
          <a:lstStyle/>
          <a:p>
            <a:r>
              <a:rPr lang="en-GB" sz="2400" dirty="0" smtClean="0"/>
              <a:t>Hundreds of cows have died and are dying because of humans dumping plastic. We need to stop this people</a:t>
            </a:r>
            <a:r>
              <a:rPr lang="en-GB" sz="2400" dirty="0" smtClean="0"/>
              <a:t>. Cows give us milk and some give their lives for our beef that we eat.</a:t>
            </a:r>
            <a:endParaRPr lang="en-GB" sz="2400" dirty="0"/>
          </a:p>
        </p:txBody>
      </p:sp>
      <p:pic>
        <p:nvPicPr>
          <p:cNvPr id="9" name="Content Placeholder 8" descr="Onions and Tires in Sodom and Gomorrah | Environment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0913" y="1587564"/>
            <a:ext cx="4513262" cy="3773954"/>
          </a:xfrm>
        </p:spPr>
      </p:pic>
    </p:spTree>
    <p:extLst>
      <p:ext uri="{BB962C8B-B14F-4D97-AF65-F5344CB8AC3E}">
        <p14:creationId xmlns:p14="http://schemas.microsoft.com/office/powerpoint/2010/main" val="38087753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141" y="596537"/>
            <a:ext cx="5747658" cy="657497"/>
          </a:xfrm>
        </p:spPr>
        <p:txBody>
          <a:bodyPr/>
          <a:lstStyle/>
          <a:p>
            <a:r>
              <a:rPr lang="en-GB" dirty="0" smtClean="0"/>
              <a:t>Plants don’t like it either!</a:t>
            </a:r>
            <a:endParaRPr lang="en-GB" dirty="0"/>
          </a:p>
        </p:txBody>
      </p:sp>
      <p:sp>
        <p:nvSpPr>
          <p:cNvPr id="3" name="Content Placeholder 2"/>
          <p:cNvSpPr>
            <a:spLocks noGrp="1"/>
          </p:cNvSpPr>
          <p:nvPr>
            <p:ph sz="half" idx="1"/>
          </p:nvPr>
        </p:nvSpPr>
        <p:spPr/>
        <p:txBody>
          <a:bodyPr/>
          <a:lstStyle/>
          <a:p>
            <a:r>
              <a:rPr lang="en-GB" sz="2000" dirty="0" smtClean="0">
                <a:solidFill>
                  <a:schemeClr val="accent2">
                    <a:lumMod val="75000"/>
                  </a:schemeClr>
                </a:solidFill>
              </a:rPr>
              <a:t>Plants don’t like it either. It’s not fair on the plants because plastic is not being dealed with as it should be. Plastic can be wrapped around young trees but if it is not taken off the tree will not do well when it comes to producing its fruit. Where the plastic is tied, the tree will start to form a lump where the life is not going all the way round the tree.</a:t>
            </a:r>
            <a:endParaRPr lang="en-GB" sz="2000" dirty="0">
              <a:solidFill>
                <a:schemeClr val="accent2">
                  <a:lumMod val="75000"/>
                </a:schemeClr>
              </a:solidFill>
            </a:endParaRPr>
          </a:p>
        </p:txBody>
      </p:sp>
      <p:pic>
        <p:nvPicPr>
          <p:cNvPr id="5" name="Content Placeholder 4" descr="Indian Kite Festival 007 | A tree is festooned with kites ..."/>
          <p:cNvPicPr>
            <a:picLocks noGrp="1" noChangeAspect="1"/>
          </p:cNvPicPr>
          <p:nvPr>
            <p:ph sz="half" idx="2"/>
          </p:nvPr>
        </p:nvPicPr>
        <p:blipFill>
          <a:blip r:embed="rId2"/>
          <a:stretch>
            <a:fillRect/>
          </a:stretch>
        </p:blipFill>
        <p:spPr>
          <a:xfrm flipH="1" flipV="1">
            <a:off x="11085897" y="802279"/>
            <a:ext cx="492021" cy="246011"/>
          </a:xfrm>
        </p:spPr>
      </p:pic>
      <p:pic>
        <p:nvPicPr>
          <p:cNvPr id="6" name="Picture 5" descr="Ancient Himalayan Trade Route Choked with Modern Plastic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4901709" y="1963271"/>
            <a:ext cx="4914643" cy="3845858"/>
          </a:xfrm>
          <a:prstGeom prst="rect">
            <a:avLst/>
          </a:prstGeom>
        </p:spPr>
      </p:pic>
    </p:spTree>
    <p:extLst>
      <p:ext uri="{BB962C8B-B14F-4D97-AF65-F5344CB8AC3E}">
        <p14:creationId xmlns:p14="http://schemas.microsoft.com/office/powerpoint/2010/main" val="62788603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194</TotalTime>
  <Words>358</Words>
  <Application>Microsoft Office PowerPoint</Application>
  <PresentationFormat>Widescreen</PresentationFormat>
  <Paragraphs>16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Trebuchet MS</vt:lpstr>
      <vt:lpstr>Wingdings 3</vt:lpstr>
      <vt:lpstr>Facet</vt:lpstr>
      <vt:lpstr>Schools Against Plastic</vt:lpstr>
      <vt:lpstr> Introduction</vt:lpstr>
      <vt:lpstr>  We are now going to tell you how dumping plastic is bad for the environment. </vt:lpstr>
      <vt:lpstr> Non-Reusable Plastic Usage Leads To This</vt:lpstr>
      <vt:lpstr>Animals can be sick because of plastic we throw in the sea</vt:lpstr>
      <vt:lpstr>Which do you prefer?</vt:lpstr>
      <vt:lpstr>Money Wasted and the Cows Taste It</vt:lpstr>
      <vt:lpstr>Plants don’t like it either!</vt:lpstr>
    </vt:vector>
  </TitlesOfParts>
  <Company>C2k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Schools Against Plastic</dc:title>
  <dc:creator>Emily Bell</dc:creator>
  <cp:lastModifiedBy>Elijah McKinstry</cp:lastModifiedBy>
  <cp:revision>21</cp:revision>
  <dcterms:created xsi:type="dcterms:W3CDTF">2019-10-03T13:16:46Z</dcterms:created>
  <dcterms:modified xsi:type="dcterms:W3CDTF">2019-10-11T12:42:32Z</dcterms:modified>
</cp:coreProperties>
</file>